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sldIdLst>
    <p:sldId id="262" r:id="rId3"/>
    <p:sldId id="266" r:id="rId4"/>
    <p:sldId id="257" r:id="rId5"/>
    <p:sldId id="265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836B8A-5C72-44A3-B5BF-112B962A4C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7914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D5D74-2D95-4C5F-BEA5-23E624929C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88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AB45B-DCE0-47E1-8252-A02BCE6F6A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277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41606-0CF3-41A8-A8DB-4F81BE4FC0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471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6D607-87A5-46B0-A9B1-7C6B61D7A2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461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D6F7E-1A82-453C-B59C-E6AB8E5177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102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7FA2E-E065-4529-B416-C9450DD140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412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DBF50-DE55-4B0F-AB9F-0C0D59F51C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236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05D87-7395-49EF-9475-56935C22B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9936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BB97C-EE37-414D-875E-B4A71DF446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6137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6831-7DC7-40A7-9C42-56C2854A82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729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1800">
              <a:latin typeface="Arial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44A65C4-69DD-4AC8-AAA3-9CCD844629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72858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14815" y="1822889"/>
            <a:ext cx="104842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 dirty="0">
                <a:solidFill>
                  <a:srgbClr val="AFE1FF"/>
                </a:solidFill>
                <a:latin typeface="Monotype Corsiva" panose="03010101010201010101" pitchFamily="66" charset="0"/>
              </a:rPr>
              <a:t>Никто и  никогда не забудет подвиг советских солдат </a:t>
            </a:r>
            <a:endParaRPr lang="ru-RU" altLang="ru-RU" sz="2800" b="1" dirty="0" smtClean="0">
              <a:solidFill>
                <a:srgbClr val="AFE1FF"/>
              </a:solidFill>
              <a:latin typeface="Monotype Corsiva" panose="03010101010201010101" pitchFamily="66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 dirty="0" smtClean="0">
                <a:solidFill>
                  <a:srgbClr val="AFE1FF"/>
                </a:solidFill>
                <a:latin typeface="Monotype Corsiva" panose="03010101010201010101" pitchFamily="66" charset="0"/>
              </a:rPr>
              <a:t>в </a:t>
            </a:r>
            <a:r>
              <a:rPr lang="ru-RU" altLang="ru-RU" sz="2800" b="1" dirty="0">
                <a:solidFill>
                  <a:srgbClr val="AFE1FF"/>
                </a:solidFill>
                <a:latin typeface="Monotype Corsiva" panose="03010101010201010101" pitchFamily="66" charset="0"/>
              </a:rPr>
              <a:t>Великую Отечественную войну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52" y="2911005"/>
            <a:ext cx="5597487" cy="368910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9877" y="315337"/>
            <a:ext cx="98830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Акция «Боевая слава моей семьи»</a:t>
            </a:r>
            <a:br>
              <a:rPr lang="ru-RU" sz="44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</a:br>
            <a:r>
              <a:rPr lang="ru-RU" sz="3600" b="1" dirty="0">
                <a:solidFill>
                  <a:srgbClr val="FFFF00"/>
                </a:solidFill>
                <a:latin typeface="Calibri"/>
                <a:ea typeface="+mj-ea"/>
                <a:cs typeface="+mj-cs"/>
              </a:rPr>
              <a:t>Семья </a:t>
            </a:r>
            <a:r>
              <a:rPr lang="ru-RU" sz="3600" b="1" dirty="0" smtClean="0">
                <a:solidFill>
                  <a:srgbClr val="FFFF00"/>
                </a:solidFill>
                <a:latin typeface="Calibri"/>
                <a:ea typeface="+mj-ea"/>
                <a:cs typeface="+mj-cs"/>
              </a:rPr>
              <a:t>Максима Бабушкина</a:t>
            </a:r>
            <a:endParaRPr lang="ru-RU" sz="3600" b="1" dirty="0" smtClean="0">
              <a:solidFill>
                <a:srgbClr val="FFFF00"/>
              </a:solidFill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6079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963" y="187891"/>
            <a:ext cx="9331890" cy="85177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СТРАНИЦА ПАМЯТИ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557" y="851770"/>
            <a:ext cx="4213568" cy="58118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21327" y="1485157"/>
            <a:ext cx="55365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Мой прадедушка Бабушкин Вениамин Фёдорович родился в селе Рождествено 28.09.1924г. Работал в колхозе имени Ленина трактористом, механиком. Жена -  Бабушкина Клавдия Ивановна. Дети – Валерий, Владимир, Любовь.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служил механиком тракторного 2-ой батареи.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За образцовое выполнение боевых заданий Командования на фронте борьбы с немецкими захватчиками и проявленные при этом доблесть и мужество награждён медалью «За отвагу».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963" y="187891"/>
            <a:ext cx="9331890" cy="85177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СТРАНИЦА ПАМЯТИ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19543" r="9194" b="16524"/>
          <a:stretch/>
        </p:blipFill>
        <p:spPr>
          <a:xfrm>
            <a:off x="7071249" y="864296"/>
            <a:ext cx="4288285" cy="595465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 t="18830" r="8904" b="17403"/>
          <a:stretch/>
        </p:blipFill>
        <p:spPr>
          <a:xfrm>
            <a:off x="2080466" y="864296"/>
            <a:ext cx="4576281" cy="585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963" y="187891"/>
            <a:ext cx="9331890" cy="85177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СТРАНИЦА ПАМЯТИ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81" y="248746"/>
            <a:ext cx="8442542" cy="6302366"/>
          </a:xfrm>
        </p:spPr>
      </p:pic>
    </p:spTree>
    <p:extLst>
      <p:ext uri="{BB962C8B-B14F-4D97-AF65-F5344CB8AC3E}">
        <p14:creationId xmlns:p14="http://schemas.microsoft.com/office/powerpoint/2010/main" val="21667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 descr="http://dg50.mycdn.me/getImage?photoId=772084067270&amp;photoType=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974" y="2350893"/>
            <a:ext cx="5296179" cy="36114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2914" y="249901"/>
            <a:ext cx="91815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>
                <a:ln w="222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мая - День </a:t>
            </a:r>
            <a:r>
              <a:rPr lang="ru-RU" sz="6000" kern="10" dirty="0" smtClean="0">
                <a:ln w="222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AFE1FF"/>
                </a:solidFill>
                <a:latin typeface="Monotype Corsiva" panose="03010101010201010101" pitchFamily="66" charset="0"/>
              </a:rPr>
              <a:t>Никто и  никогда не забудет подвиг советских солдат </a:t>
            </a:r>
            <a:endParaRPr lang="ru-RU" altLang="ru-RU" sz="2800" b="1" dirty="0" smtClean="0">
              <a:solidFill>
                <a:srgbClr val="AFE1FF"/>
              </a:solidFill>
              <a:latin typeface="Monotype Corsiva" panose="03010101010201010101" pitchFamily="66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AFE1FF"/>
                </a:solidFill>
                <a:latin typeface="Monotype Corsiva" panose="03010101010201010101" pitchFamily="66" charset="0"/>
              </a:rPr>
              <a:t>в </a:t>
            </a:r>
            <a:r>
              <a:rPr lang="ru-RU" altLang="ru-RU" sz="2800" b="1" dirty="0">
                <a:solidFill>
                  <a:srgbClr val="AFE1FF"/>
                </a:solidFill>
                <a:latin typeface="Monotype Corsiva" panose="03010101010201010101" pitchFamily="66" charset="0"/>
              </a:rPr>
              <a:t>Великую Отечественную войну </a:t>
            </a:r>
          </a:p>
          <a:p>
            <a:pPr algn="ctr"/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429" y="2962986"/>
            <a:ext cx="4869745" cy="366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164</TotalTime>
  <Words>115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Calibri</vt:lpstr>
      <vt:lpstr>Century Gothic</vt:lpstr>
      <vt:lpstr>Monotype Corsiva</vt:lpstr>
      <vt:lpstr>Times New Roman</vt:lpstr>
      <vt:lpstr>Wingdings</vt:lpstr>
      <vt:lpstr>Wingdings 3</vt:lpstr>
      <vt:lpstr>Легкий дым</vt:lpstr>
      <vt:lpstr>Круги</vt:lpstr>
      <vt:lpstr>Презентация PowerPoint</vt:lpstr>
      <vt:lpstr>СТРАНИЦА ПАМЯТИ</vt:lpstr>
      <vt:lpstr>СТРАНИЦА ПАМЯТИ</vt:lpstr>
      <vt:lpstr>СТРАНИЦА ПАМЯТИ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13</cp:revision>
  <dcterms:created xsi:type="dcterms:W3CDTF">2020-04-20T15:02:50Z</dcterms:created>
  <dcterms:modified xsi:type="dcterms:W3CDTF">2020-05-04T09:29:21Z</dcterms:modified>
</cp:coreProperties>
</file>