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6" r:id="rId2"/>
  </p:sldMasterIdLst>
  <p:sldIdLst>
    <p:sldId id="263" r:id="rId3"/>
    <p:sldId id="256" r:id="rId4"/>
    <p:sldId id="261" r:id="rId5"/>
    <p:sldId id="257" r:id="rId6"/>
    <p:sldId id="258" r:id="rId7"/>
    <p:sldId id="259" r:id="rId8"/>
    <p:sldId id="262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3C2DD17-B6F1-413A-9693-BB76575C07AF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E82C4E-7006-4700-8B22-B0E847CE20D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08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DD17-B6F1-413A-9693-BB76575C07AF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2C4E-7006-4700-8B22-B0E847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39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DD17-B6F1-413A-9693-BB76575C07AF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2C4E-7006-4700-8B22-B0E847CE20D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45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DD17-B6F1-413A-9693-BB76575C07AF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2C4E-7006-4700-8B22-B0E847CE20D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647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DD17-B6F1-413A-9693-BB76575C07AF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2C4E-7006-4700-8B22-B0E847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672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DD17-B6F1-413A-9693-BB76575C07AF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2C4E-7006-4700-8B22-B0E847CE20D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03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DD17-B6F1-413A-9693-BB76575C07AF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2C4E-7006-4700-8B22-B0E847CE20D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564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DD17-B6F1-413A-9693-BB76575C07AF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2C4E-7006-4700-8B22-B0E847CE20D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715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DD17-B6F1-413A-9693-BB76575C07AF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2C4E-7006-4700-8B22-B0E847CE20D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542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</p:grpSp>
        </p:grpSp>
      </p:grpSp>
      <p:sp>
        <p:nvSpPr>
          <p:cNvPr id="51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836B8A-5C72-44A3-B5BF-112B962A4C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04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D5D74-2D95-4C5F-BEA5-23E624929C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414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DD17-B6F1-413A-9693-BB76575C07AF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2C4E-7006-4700-8B22-B0E847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80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AB45B-DCE0-47E1-8252-A02BCE6F6A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7311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41606-0CF3-41A8-A8DB-4F81BE4FC0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9297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6D607-87A5-46B0-A9B1-7C6B61D7A2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73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D6F7E-1A82-453C-B59C-E6AB8E5177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36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7FA2E-E065-4529-B416-C9450DD140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4904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DBF50-DE55-4B0F-AB9F-0C0D59F51C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403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05D87-7395-49EF-9475-56935C22B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08105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BB97C-EE37-414D-875E-B4A71DF446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3375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6831-7DC7-40A7-9C42-56C2854A82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979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DD17-B6F1-413A-9693-BB76575C07AF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2C4E-7006-4700-8B22-B0E847CE20D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63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DD17-B6F1-413A-9693-BB76575C07AF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2C4E-7006-4700-8B22-B0E847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2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DD17-B6F1-413A-9693-BB76575C07AF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2C4E-7006-4700-8B22-B0E847CE20D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05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DD17-B6F1-413A-9693-BB76575C07AF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2C4E-7006-4700-8B22-B0E847CE20D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72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DD17-B6F1-413A-9693-BB76575C07AF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2C4E-7006-4700-8B22-B0E847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0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DD17-B6F1-413A-9693-BB76575C07AF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2C4E-7006-4700-8B22-B0E847CE20D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1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2DD17-B6F1-413A-9693-BB76575C07AF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82C4E-7006-4700-8B22-B0E847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36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C2DD17-B6F1-413A-9693-BB76575C07AF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E82C4E-7006-4700-8B22-B0E847CE2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4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sz="1800">
              <a:latin typeface="Arial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800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1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1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41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  <p:sp>
            <p:nvSpPr>
              <p:cNvPr id="41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sz="1800">
                  <a:latin typeface="Arial" charset="0"/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800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 sz="1800"/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44A65C4-69DD-4AC8-AAA3-9CCD844629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87655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14815" y="1822889"/>
            <a:ext cx="104842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AFE1FF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Никто и  никогда не забудет подвиг советских солдат 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AFE1FF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FE1FF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в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AFE1FF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Великую Отечественную войну 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52" y="2911005"/>
            <a:ext cx="5597487" cy="368910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39877" y="315337"/>
            <a:ext cx="98830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Акция «Боевая слава моей семьи»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Семья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Алисы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Головочёсовой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929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45000">
              <a:schemeClr val="bg1">
                <a:lumMod val="65000"/>
                <a:lumOff val="35000"/>
              </a:schemeClr>
            </a:gs>
            <a:gs pos="83000">
              <a:schemeClr val="bg1">
                <a:lumMod val="75000"/>
                <a:lumOff val="2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55" y="2494386"/>
            <a:ext cx="337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Рыжов Григорий Николаевич</a:t>
            </a:r>
            <a:endParaRPr lang="ru-RU" sz="3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8" t="4130" r="60546" b="65486"/>
          <a:stretch/>
        </p:blipFill>
        <p:spPr>
          <a:xfrm>
            <a:off x="5989320" y="1225296"/>
            <a:ext cx="4005072" cy="46085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8246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45000">
              <a:schemeClr val="bg1">
                <a:lumMod val="65000"/>
                <a:lumOff val="35000"/>
              </a:schemeClr>
            </a:gs>
            <a:gs pos="83000">
              <a:schemeClr val="bg1">
                <a:lumMod val="75000"/>
                <a:lumOff val="2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7824" y="804672"/>
            <a:ext cx="104424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Мой прадед Рыжов Григорий Николаевич родился в 1914году ,в деревне Овечкино </a:t>
            </a:r>
            <a:r>
              <a:rPr lang="ru-RU" sz="2000" b="1" i="1" dirty="0" err="1" smtClean="0"/>
              <a:t>Собинского</a:t>
            </a:r>
            <a:r>
              <a:rPr lang="ru-RU" sz="2000" b="1" i="1" dirty="0" smtClean="0"/>
              <a:t> района Владимирской области.</a:t>
            </a:r>
          </a:p>
          <a:p>
            <a:r>
              <a:rPr lang="ru-RU" sz="2000" b="1" i="1" dirty="0" smtClean="0"/>
              <a:t>В июне 1941 года его призвали на войну.</a:t>
            </a:r>
          </a:p>
          <a:p>
            <a:r>
              <a:rPr lang="ru-RU" sz="2000" b="1" i="1" dirty="0" smtClean="0"/>
              <a:t> На войне он служил в </a:t>
            </a:r>
            <a:r>
              <a:rPr lang="ru-RU" sz="2000" b="1" i="1" dirty="0" err="1" smtClean="0"/>
              <a:t>инженерно</a:t>
            </a:r>
            <a:r>
              <a:rPr lang="ru-RU" sz="2000" b="1" i="1" dirty="0" smtClean="0"/>
              <a:t> строительных войсках.</a:t>
            </a:r>
          </a:p>
          <a:p>
            <a:r>
              <a:rPr lang="ru-RU" sz="2000" b="1" i="1" dirty="0" smtClean="0"/>
              <a:t>Они возводили мосты для переправы через реки , когда наши отступали.</a:t>
            </a:r>
          </a:p>
          <a:p>
            <a:r>
              <a:rPr lang="ru-RU" sz="2000" b="1" i="1" dirty="0" smtClean="0"/>
              <a:t>Так он дошел до Днепропетровска, где был тяжело ранен ,когда возводили мост через реку Днепр.</a:t>
            </a:r>
          </a:p>
          <a:p>
            <a:r>
              <a:rPr lang="ru-RU" sz="2000" b="1" i="1" dirty="0" smtClean="0"/>
              <a:t>Эта была зима 1941 года.</a:t>
            </a:r>
          </a:p>
          <a:p>
            <a:r>
              <a:rPr lang="ru-RU" sz="2000" b="1" i="1" dirty="0" smtClean="0"/>
              <a:t>Сначала его считали без вести пропавшим и  даже сообщили домой.</a:t>
            </a:r>
          </a:p>
          <a:p>
            <a:r>
              <a:rPr lang="ru-RU" sz="2000" b="1" i="1" dirty="0" smtClean="0"/>
              <a:t>Его нашли через 2 суток у берега реки раненого.</a:t>
            </a:r>
          </a:p>
          <a:p>
            <a:r>
              <a:rPr lang="ru-RU" sz="2000" b="1" i="1" dirty="0" smtClean="0"/>
              <a:t>У него было сильное ранение в голову , оторванная правая  рука до локтя и не было несколько ребер.</a:t>
            </a:r>
          </a:p>
          <a:p>
            <a:r>
              <a:rPr lang="ru-RU" sz="2000" b="1" i="1" dirty="0" smtClean="0"/>
              <a:t>Он выжил за счет холодной воды.</a:t>
            </a:r>
          </a:p>
          <a:p>
            <a:r>
              <a:rPr lang="ru-RU" sz="2000" b="1" i="1" dirty="0" smtClean="0"/>
              <a:t>Без документов его отправили в госпиталь в Воронеж , а потом в Барнаул в 1942 году , где восстановили до- </a:t>
            </a:r>
            <a:endParaRPr lang="ru-RU" sz="2000" b="1" i="1" dirty="0"/>
          </a:p>
          <a:p>
            <a:r>
              <a:rPr lang="ru-RU" sz="2000" b="1" i="1" dirty="0" smtClean="0"/>
              <a:t> </a:t>
            </a:r>
            <a:r>
              <a:rPr lang="ru-RU" sz="2000" b="1" i="1" dirty="0" err="1" smtClean="0"/>
              <a:t>кументы</a:t>
            </a:r>
            <a:r>
              <a:rPr lang="ru-RU" sz="2000" b="1" i="1" dirty="0" smtClean="0"/>
              <a:t> и он вернулся домой и прожил до 1996 года.</a:t>
            </a:r>
          </a:p>
          <a:p>
            <a:r>
              <a:rPr lang="ru-RU" sz="2000" b="1" i="1" dirty="0" smtClean="0"/>
              <a:t>Он был награжден Орденом Отечественной войны 2 степени.</a:t>
            </a:r>
          </a:p>
          <a:p>
            <a:endParaRPr lang="ru-RU" sz="2000" b="1" i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813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3069" r="22164" b="-3069"/>
          <a:stretch/>
        </p:blipFill>
        <p:spPr>
          <a:xfrm rot="5400000">
            <a:off x="7123939" y="1325123"/>
            <a:ext cx="3465574" cy="38328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4185" r="9278" b="9768"/>
          <a:stretch/>
        </p:blipFill>
        <p:spPr>
          <a:xfrm>
            <a:off x="1563624" y="1549910"/>
            <a:ext cx="4251960" cy="33832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334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45000">
              <a:schemeClr val="bg1">
                <a:lumMod val="65000"/>
                <a:lumOff val="35000"/>
              </a:schemeClr>
            </a:gs>
            <a:gs pos="83000">
              <a:schemeClr val="bg1">
                <a:lumMod val="75000"/>
                <a:lumOff val="2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9" b="13181"/>
          <a:stretch/>
        </p:blipFill>
        <p:spPr>
          <a:xfrm>
            <a:off x="2726194" y="1473529"/>
            <a:ext cx="6528816" cy="4471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498847" y="548640"/>
            <a:ext cx="2646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/>
              <a:t>В госпитале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3981624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45000">
              <a:schemeClr val="bg1">
                <a:lumMod val="65000"/>
                <a:lumOff val="35000"/>
              </a:schemeClr>
            </a:gs>
            <a:gs pos="83000">
              <a:schemeClr val="bg1">
                <a:lumMod val="75000"/>
                <a:lumOff val="2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7" t="47595" r="29511" b="21478"/>
          <a:stretch/>
        </p:blipFill>
        <p:spPr>
          <a:xfrm rot="5400000">
            <a:off x="766953" y="2927223"/>
            <a:ext cx="2864358" cy="1746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8436" y="2546604"/>
            <a:ext cx="4069080" cy="2505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80350" y="2761996"/>
            <a:ext cx="2929636" cy="2011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9407" y="850392"/>
            <a:ext cx="256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/>
              <a:t>Родственники 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756860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45000">
              <a:schemeClr val="bg1">
                <a:lumMod val="65000"/>
                <a:lumOff val="35000"/>
              </a:schemeClr>
            </a:gs>
            <a:gs pos="83000">
              <a:schemeClr val="bg1">
                <a:lumMod val="75000"/>
                <a:lumOff val="2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37760" y="1527048"/>
            <a:ext cx="5477256" cy="3813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4480" y="2560320"/>
            <a:ext cx="3376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 smtClean="0"/>
              <a:t>После войны</a:t>
            </a:r>
            <a:endParaRPr 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2342984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45000">
              <a:schemeClr val="bg1">
                <a:lumMod val="65000"/>
                <a:lumOff val="35000"/>
              </a:schemeClr>
            </a:gs>
            <a:gs pos="83000">
              <a:schemeClr val="bg1">
                <a:lumMod val="75000"/>
                <a:lumOff val="2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7832" y="2944368"/>
            <a:ext cx="4895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smtClean="0"/>
              <a:t>Спасибо за внимание!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3156170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ppt/theme/themeOverride2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ppt/theme/themeOverride3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ppt/theme/themeOverride4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ppt/theme/themeOverride5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191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Garamond</vt:lpstr>
      <vt:lpstr>Monotype Corsiva</vt:lpstr>
      <vt:lpstr>Wingdings</vt:lpstr>
      <vt:lpstr>Натуральные материалы</vt:lpstr>
      <vt:lpstr>Круги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Марина</cp:lastModifiedBy>
  <cp:revision>13</cp:revision>
  <dcterms:created xsi:type="dcterms:W3CDTF">2020-03-09T13:22:37Z</dcterms:created>
  <dcterms:modified xsi:type="dcterms:W3CDTF">2020-05-04T07:55:36Z</dcterms:modified>
</cp:coreProperties>
</file>